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75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xfrm>
            <a:off x="182879" y="1371600"/>
            <a:ext cx="8961121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hape 178"/>
          <p:cNvSpPr/>
          <p:nvPr>
            <p:ph type="body" sz="half" idx="13"/>
          </p:nvPr>
        </p:nvSpPr>
        <p:spPr>
          <a:xfrm>
            <a:off x="182880" y="4285079"/>
            <a:ext cx="8961120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81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93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xfrm>
            <a:off x="182879" y="1371600"/>
            <a:ext cx="4372921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hape 196"/>
          <p:cNvSpPr/>
          <p:nvPr/>
        </p:nvSpPr>
        <p:spPr>
          <a:xfrm>
            <a:off x="4774679" y="1371600"/>
            <a:ext cx="4372921" cy="2660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45000"/>
              <a:buFont typeface="Helvetica"/>
              <a:buChar char="l"/>
              <a:defRPr sz="3200"/>
            </a:pPr>
          </a:p>
        </p:txBody>
      </p:sp>
      <p:sp>
        <p:nvSpPr>
          <p:cNvPr id="197" name="Shape 197"/>
          <p:cNvSpPr/>
          <p:nvPr/>
        </p:nvSpPr>
        <p:spPr>
          <a:xfrm>
            <a:off x="4774679" y="4285079"/>
            <a:ext cx="4372921" cy="2660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45000"/>
              <a:buFont typeface="Helvetica"/>
              <a:buChar char="l"/>
              <a:defRPr sz="3200"/>
            </a:pPr>
          </a:p>
        </p:txBody>
      </p:sp>
      <p:sp>
        <p:nvSpPr>
          <p:cNvPr id="198" name="Shape 198"/>
          <p:cNvSpPr/>
          <p:nvPr>
            <p:ph type="body" sz="quarter" idx="13"/>
          </p:nvPr>
        </p:nvSpPr>
        <p:spPr>
          <a:xfrm>
            <a:off x="182880" y="4285079"/>
            <a:ext cx="4372920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Shape 200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201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13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182879" y="1371600"/>
            <a:ext cx="8961121" cy="55778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hape 216"/>
          <p:cNvSpPr/>
          <p:nvPr>
            <p:ph type="body" idx="13"/>
          </p:nvPr>
        </p:nvSpPr>
        <p:spPr>
          <a:xfrm>
            <a:off x="182880" y="1371599"/>
            <a:ext cx="8961120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217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6039" y="1371600"/>
            <a:ext cx="6994441" cy="557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6039" y="1371600"/>
            <a:ext cx="6994441" cy="557784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Shape 220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221" name="logo_MC_Stas_2016-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33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182879" y="1371600"/>
            <a:ext cx="8961121" cy="55782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Shape 37"/>
          <p:cNvSpPr/>
          <p:nvPr/>
        </p:nvSpPr>
        <p:spPr>
          <a:xfrm>
            <a:off x="378747" y="7250013"/>
            <a:ext cx="5192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Extras - available tools</a:t>
            </a:r>
          </a:p>
        </p:txBody>
      </p:sp>
      <p:pic>
        <p:nvPicPr>
          <p:cNvPr id="38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182879" y="1371600"/>
            <a:ext cx="8961121" cy="55778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" name="Shape 55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56" name="logo_MC_Stas_2016-0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78627" y="2060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68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182879" y="1371600"/>
            <a:ext cx="4372921" cy="55778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>
            <p:ph type="body" sz="half" idx="13"/>
          </p:nvPr>
        </p:nvSpPr>
        <p:spPr>
          <a:xfrm>
            <a:off x="4774679" y="1371599"/>
            <a:ext cx="43729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Shape 73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74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86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Shape 89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90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02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>
            <p:ph type="body" idx="1"/>
          </p:nvPr>
        </p:nvSpPr>
        <p:spPr>
          <a:xfrm>
            <a:off x="107999" y="193319"/>
            <a:ext cx="9071281" cy="369144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Shape 105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06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18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182879" y="1371600"/>
            <a:ext cx="4372921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/>
        </p:nvSpPr>
        <p:spPr>
          <a:xfrm>
            <a:off x="182880" y="4285079"/>
            <a:ext cx="4372920" cy="2660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45000"/>
              <a:buFont typeface="Helvetica"/>
              <a:buChar char="l"/>
              <a:defRPr sz="3200"/>
            </a:pPr>
          </a:p>
        </p:txBody>
      </p:sp>
      <p:sp>
        <p:nvSpPr>
          <p:cNvPr id="122" name="Shape 122"/>
          <p:cNvSpPr/>
          <p:nvPr>
            <p:ph type="body" sz="half" idx="13"/>
          </p:nvPr>
        </p:nvSpPr>
        <p:spPr>
          <a:xfrm>
            <a:off x="4774679" y="1371599"/>
            <a:ext cx="43729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Shape 124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25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37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xfrm>
            <a:off x="182879" y="1371600"/>
            <a:ext cx="4372921" cy="557784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/>
        </p:nvSpPr>
        <p:spPr>
          <a:xfrm>
            <a:off x="4774679" y="1371600"/>
            <a:ext cx="4372921" cy="2660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45000"/>
              <a:buFont typeface="Helvetica"/>
              <a:buChar char="l"/>
              <a:defRPr sz="3200"/>
            </a:pPr>
          </a:p>
        </p:txBody>
      </p:sp>
      <p:sp>
        <p:nvSpPr>
          <p:cNvPr id="141" name="Shape 141"/>
          <p:cNvSpPr/>
          <p:nvPr>
            <p:ph type="body" sz="quarter" idx="13"/>
          </p:nvPr>
        </p:nvSpPr>
        <p:spPr>
          <a:xfrm>
            <a:off x="4774679" y="4285079"/>
            <a:ext cx="4372921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Shape 143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44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56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182879" y="1371600"/>
            <a:ext cx="4372921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59"/>
          <p:cNvSpPr/>
          <p:nvPr/>
        </p:nvSpPr>
        <p:spPr>
          <a:xfrm>
            <a:off x="4774679" y="1371600"/>
            <a:ext cx="4372921" cy="2660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45000"/>
              <a:buFont typeface="Helvetica"/>
              <a:buChar char="l"/>
              <a:defRPr sz="3200"/>
            </a:pPr>
          </a:p>
        </p:txBody>
      </p:sp>
      <p:sp>
        <p:nvSpPr>
          <p:cNvPr id="160" name="Shape 160"/>
          <p:cNvSpPr/>
          <p:nvPr>
            <p:ph type="body" sz="half" idx="13"/>
          </p:nvPr>
        </p:nvSpPr>
        <p:spPr>
          <a:xfrm>
            <a:off x="182880" y="4285079"/>
            <a:ext cx="8961120" cy="2660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68399" y="71860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Shape 162"/>
          <p:cNvSpPr/>
          <p:nvPr/>
        </p:nvSpPr>
        <p:spPr>
          <a:xfrm>
            <a:off x="378747" y="7250013"/>
            <a:ext cx="45061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63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8959" y="36720"/>
            <a:ext cx="935641" cy="744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8719" y="7028280"/>
            <a:ext cx="606241" cy="52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960" y="7027199"/>
            <a:ext cx="1314001" cy="533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0079" y="7011720"/>
            <a:ext cx="548641" cy="5486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7" name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800" y="7027199"/>
            <a:ext cx="319681" cy="4708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378747" y="7250013"/>
            <a:ext cx="5234693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Bariloche McStas school Feb 2016 – P Willendrup – Extras - available tools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10" name="Shape 10"/>
          <p:cNvSpPr/>
          <p:nvPr/>
        </p:nvSpPr>
        <p:spPr>
          <a:xfrm>
            <a:off x="107999" y="193319"/>
            <a:ext cx="6549035" cy="79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676655">
              <a:lnSpc>
                <a:spcPct val="90000"/>
              </a:lnSpc>
              <a:defRPr sz="3256"/>
            </a:lvl1pPr>
          </a:lstStyle>
          <a:p>
            <a:pPr/>
            <a:r>
              <a:t>Extras - quick tour of available tools</a:t>
            </a:r>
          </a:p>
        </p:txBody>
      </p:sp>
      <p:pic>
        <p:nvPicPr>
          <p:cNvPr id="11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8627" y="193319"/>
            <a:ext cx="2528740" cy="796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6180" y="4661804"/>
            <a:ext cx="7376648" cy="232296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"/>
        <a:buChar char="l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"/>
        <a:buChar char="-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"/>
        <a:buChar char="l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"/>
        <a:buChar char="-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"/>
        <a:buChar char="l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"/>
        <a:buChar char="l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"/>
        <a:buChar char="l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://e-neutrons.org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hyperlink" Target="http://e-neutrons.org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107999" y="193319"/>
            <a:ext cx="6549036" cy="796321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mcplot  (--format=PGPLOT)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XQuartzScreenSnapz0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38" y="981571"/>
            <a:ext cx="8364964" cy="6727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9" name="XQuartzScreenSnapz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218" y="822622"/>
            <a:ext cx="6209950" cy="684342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>
            <p:ph type="title"/>
          </p:nvPr>
        </p:nvSpPr>
        <p:spPr>
          <a:xfrm>
            <a:off x="107999" y="193319"/>
            <a:ext cx="6549036" cy="796321"/>
          </a:xfrm>
          <a:prstGeom prst="rect">
            <a:avLst/>
          </a:prstGeom>
        </p:spPr>
        <p:txBody>
          <a:bodyPr/>
          <a:lstStyle/>
          <a:p>
            <a:pPr/>
            <a:r>
              <a:t>mcplot  --format=Gnuplot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4" name="MATLABScreenSnapz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982" y="774700"/>
            <a:ext cx="8393336" cy="755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>
            <p:ph type="title"/>
          </p:nvPr>
        </p:nvSpPr>
        <p:spPr>
          <a:xfrm>
            <a:off x="107999" y="193319"/>
            <a:ext cx="6549036" cy="796321"/>
          </a:xfrm>
          <a:prstGeom prst="rect">
            <a:avLst/>
          </a:prstGeom>
        </p:spPr>
        <p:txBody>
          <a:bodyPr/>
          <a:lstStyle/>
          <a:p>
            <a:pPr/>
            <a:r>
              <a:t>mcplot  --format=Matlab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mcplot-matlab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MATLABScreenSnapz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695" y="1071698"/>
            <a:ext cx="8857110" cy="617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mcplot-matplotlib-py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TerminalScreenSnapz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77" y="732383"/>
            <a:ext cx="8504925" cy="7306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mcplot-gnuplot-py</a:t>
            </a:r>
          </a:p>
        </p:txBody>
      </p:sp>
      <p:sp>
        <p:nvSpPr>
          <p:cNvPr id="298" name="Shape 2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pythonScreenSnapz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920" y="1040138"/>
            <a:ext cx="8793260" cy="6407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mcplot-chaco-py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VMware FusionScreenSnapz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035" y="1062335"/>
            <a:ext cx="6082570" cy="6468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</a:t>
            </a:r>
          </a:p>
        </p:txBody>
      </p:sp>
      <p:sp>
        <p:nvSpPr>
          <p:cNvPr id="308" name="Shape 3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XQuartzScreenSnapz0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177" y="951210"/>
            <a:ext cx="8386925" cy="674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-m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TerminalScreenSnapz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05" y="1113720"/>
            <a:ext cx="8122670" cy="6499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--format=Matlab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MATLABScreenSnapz0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111" y="833291"/>
            <a:ext cx="10071101" cy="721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5" name="pythonScreenSnapz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66281"/>
            <a:ext cx="10071100" cy="3823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--format=VRML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5" name="Instant PlayerScreenSnapz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389" y="520700"/>
            <a:ext cx="10055658" cy="7802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mcdisplay-matplotlib-py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TerminalScreenSnapz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582" y="1129059"/>
            <a:ext cx="7197936" cy="641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mcdisplay-vtk-py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5" name="TerminalScreenSnapz0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051" y="838200"/>
            <a:ext cx="7944538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mcdisplay-x3d-py</a:t>
            </a:r>
          </a:p>
        </p:txBody>
      </p:sp>
      <p:sp>
        <p:nvSpPr>
          <p:cNvPr id="338" name="Shape 3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nstant PlayerScreenSnapz0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111" y="998135"/>
            <a:ext cx="10071101" cy="6982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--format=VRML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5" name="TerminalScreenSnapz0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163" y="1388764"/>
            <a:ext cx="6920774" cy="6167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879" y="1266120"/>
            <a:ext cx="6331444" cy="6609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afariScreenSnapz0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263" y="-53659"/>
            <a:ext cx="4326225" cy="7802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879" y="1266120"/>
            <a:ext cx="6331444" cy="6609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afariScreenSnapz0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263" y="-53659"/>
            <a:ext cx="4326225" cy="7802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  <p:sp>
        <p:nvSpPr>
          <p:cNvPr id="358" name="Shape 358"/>
          <p:cNvSpPr/>
          <p:nvPr/>
        </p:nvSpPr>
        <p:spPr>
          <a:xfrm>
            <a:off x="2297355" y="3550059"/>
            <a:ext cx="5128851" cy="5378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Only pre-defined instruments!!!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Shape 362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363" name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044" y="382449"/>
            <a:ext cx="7238792" cy="755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Shape 367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368" name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044" y="382449"/>
            <a:ext cx="7238792" cy="755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2297355" y="3550059"/>
            <a:ext cx="5128851" cy="9315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Online-course on neutron scattering available!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Shape 373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374" name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03" y="837190"/>
            <a:ext cx="8468527" cy="8840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4813"/>
            <a:ext cx="10071100" cy="3946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Shape 378"/>
          <p:cNvSpPr/>
          <p:nvPr>
            <p:ph type="title"/>
          </p:nvPr>
        </p:nvSpPr>
        <p:spPr>
          <a:xfrm>
            <a:off x="107999" y="193319"/>
            <a:ext cx="5316937" cy="796321"/>
          </a:xfrm>
          <a:prstGeom prst="rect">
            <a:avLst/>
          </a:prstGeom>
        </p:spPr>
        <p:txBody>
          <a:bodyPr/>
          <a:lstStyle/>
          <a:p>
            <a:pPr defTabSz="603504">
              <a:defRPr sz="2904"/>
            </a:pPr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379" name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03" y="837190"/>
            <a:ext cx="8468527" cy="884021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754555" y="4426359"/>
            <a:ext cx="3435782" cy="5378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Free subscription!!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123"/>
            <a:ext cx="10071100" cy="7372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14177"/>
            <a:ext cx="10071100" cy="4528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01291"/>
            <a:ext cx="10071100" cy="461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93011"/>
            <a:ext cx="10071100" cy="461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192" y="0"/>
            <a:ext cx="652607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mcrun pl vs py versions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Screen Shot 2016-02-16 at 10.00.37 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41097"/>
            <a:ext cx="10071100" cy="527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